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BA663-22BD-40D6-A52B-84141A5C77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BAD319-544B-4EE6-9F77-1AD317164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73861-DF5A-4EAC-A9C2-6B8C153B9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1C35D-0FBC-428B-B647-65BE9F45F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A0BBF-91B8-49D6-93E4-3A47A17A0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9918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A1037-05B6-4A9A-AEC8-B6C54A1B1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5D607-2BC0-4040-BAF9-358170DA3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5999F-9B65-4248-A0C1-21609D2EC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ACA63-D876-43C1-BE93-D53CEC05D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553EE-5F67-4858-B6B8-E58F8DFA4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6512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734FE3-4DB1-49D2-B8DF-B1B7FD1107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82E3A2-112F-428E-9A99-DA5F2DC973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B9159-C493-4AAA-9D80-39F38B01C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9AB04-7400-48EF-8D78-93B154530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BC5C1-6D29-4CD3-8F72-082B181CB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3615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DC472-3228-45FF-961B-B63F7A1D1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2DDE4-1D4B-4A37-A36F-FBDB33A2E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88811-0B5F-4A2C-8B5D-D68E44A0D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CECCA-0B62-485A-9E8C-F96AEBD45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4A61-4E06-40B8-9690-9622E1039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8012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8E76-6A09-4F27-B153-EAFD34A9D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03564-BBA6-48BF-9523-8367E2B09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DBC78-C5BD-4160-A956-DB9D76170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F148A-0696-4613-A65E-8AB1C52DF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88AC11-4B35-4294-8D4F-779E7981A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7818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D387F-277D-4B6A-800A-B53D13DD9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4FFF8-FE9E-4359-AB86-6D2D8988CB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E50D1D-B5D0-40D0-9677-B9EFF96CC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EC6CCA-460C-4A0A-93D6-25C6C5A10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25A657-442D-4EC0-B148-7CEF56133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38F364-5CE3-4DFE-B3E4-2A691CCE3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147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79974-8330-4711-A804-B5C5A7BE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F3718-18FA-4331-B85E-1D0A4C080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225CF-DEA8-4C5E-BCE1-49757906B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6AE13D-BAD9-4DCD-BFBE-BE86048B6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8C0928-41CE-47ED-8748-76DBF96C78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60EABC-BD56-4F87-87A3-5DD401493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A7D10-2675-4AA9-8B32-B51B18272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3CF507-AEE2-4E11-8F76-78F192E90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298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E590A-76D8-4AB6-9AED-B0EB4C21D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9A52C7-71D3-4B9C-8987-E713B44FB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3A5B53-1346-4EF8-B520-B3F1786C8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1B4766-6966-4D82-9642-A82CFBFB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888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F345E7-EAB3-4DBF-9F64-43A6EF642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D2B64D-0A8B-4F6A-8F6A-611759171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098E5A-0227-4E2B-9EC5-015F478B1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3847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92F69-EC6D-438F-9482-70CBE813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840-AB35-4EF6-9518-5AE221F4D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DFBC89-645B-4F6C-917B-3FACB194A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44AD4-2804-4B7F-8979-339B3EE9F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5031BC-6DBA-4E98-B901-520039728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4DE32-48E0-41C5-B8D4-0699263B7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8224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2DFAD-3032-494A-8979-7785B0998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2E590-5D6C-4DB7-BFED-E7346ACA18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F9C9BE-E414-47A8-8A1D-26DB66831C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9281D-1DDA-4682-A671-58EA2AD00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C2B8AB-C142-4D12-B958-FB1DBB90A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85FFAD-A920-439A-9F52-22156250D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3453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BB5451-B491-4752-9F6C-5C6683D5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zh-TW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1FD9C-2BF1-4EA7-B460-191A0DA70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zh-TW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C2D3E-EEAB-4F8A-82EA-6DD9560A1C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55815-E0DE-495D-B3EA-802CC9D6E69C}" type="datetimeFigureOut">
              <a:rPr lang="zh-TW" altLang="en-US" smtClean="0"/>
              <a:t>2021/2/25</a:t>
            </a:fld>
            <a:endParaRPr lang="zh-TW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7B639-D32D-4744-8D28-7FEEEEE75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D448A-90F3-4F76-A6EB-F2B67B1DC4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F938A-8856-4F8C-8049-12343132CA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2558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5132844-74BC-4DB3-8D29-8482398DC6ED}"/>
              </a:ext>
            </a:extLst>
          </p:cNvPr>
          <p:cNvSpPr/>
          <p:nvPr/>
        </p:nvSpPr>
        <p:spPr>
          <a:xfrm>
            <a:off x="176508" y="80362"/>
            <a:ext cx="2325260" cy="1664156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C3D32F-7054-48D8-99F7-D405209A0E3A}"/>
              </a:ext>
            </a:extLst>
          </p:cNvPr>
          <p:cNvSpPr/>
          <p:nvPr/>
        </p:nvSpPr>
        <p:spPr>
          <a:xfrm>
            <a:off x="176508" y="5091812"/>
            <a:ext cx="2325260" cy="1664156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BDE48B8-5705-41A6-B044-1673D3F2B342}"/>
              </a:ext>
            </a:extLst>
          </p:cNvPr>
          <p:cNvSpPr/>
          <p:nvPr/>
        </p:nvSpPr>
        <p:spPr>
          <a:xfrm>
            <a:off x="3861684" y="5091812"/>
            <a:ext cx="2325260" cy="1664156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939E5E-42EE-4119-B573-D9585763B5F9}"/>
              </a:ext>
            </a:extLst>
          </p:cNvPr>
          <p:cNvSpPr/>
          <p:nvPr/>
        </p:nvSpPr>
        <p:spPr>
          <a:xfrm>
            <a:off x="3861818" y="80362"/>
            <a:ext cx="2325260" cy="1664156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35B3983-E74D-4120-A408-A90418B55838}"/>
              </a:ext>
            </a:extLst>
          </p:cNvPr>
          <p:cNvSpPr/>
          <p:nvPr/>
        </p:nvSpPr>
        <p:spPr>
          <a:xfrm>
            <a:off x="1863437" y="2578572"/>
            <a:ext cx="2325260" cy="1664156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C0F52A8-EB16-405E-A5DA-FAEEEE8D3BC5}"/>
              </a:ext>
            </a:extLst>
          </p:cNvPr>
          <p:cNvSpPr/>
          <p:nvPr/>
        </p:nvSpPr>
        <p:spPr>
          <a:xfrm>
            <a:off x="6339606" y="2219965"/>
            <a:ext cx="2826327" cy="2022763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725B7F0-8C9F-4343-B549-95BB4B245760}"/>
              </a:ext>
            </a:extLst>
          </p:cNvPr>
          <p:cNvSpPr/>
          <p:nvPr/>
        </p:nvSpPr>
        <p:spPr>
          <a:xfrm>
            <a:off x="6014025" y="2219965"/>
            <a:ext cx="2826327" cy="2022763"/>
          </a:xfrm>
          <a:prstGeom prst="rect">
            <a:avLst/>
          </a:prstGeom>
          <a:blipFill dpi="0" rotWithShape="1">
            <a:blip r:embed="rId3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7E4CC1-D3EB-4688-9B26-0666D31FF3C8}"/>
              </a:ext>
            </a:extLst>
          </p:cNvPr>
          <p:cNvSpPr/>
          <p:nvPr/>
        </p:nvSpPr>
        <p:spPr>
          <a:xfrm>
            <a:off x="6014027" y="2503982"/>
            <a:ext cx="2826327" cy="2022763"/>
          </a:xfrm>
          <a:prstGeom prst="rect">
            <a:avLst/>
          </a:prstGeom>
          <a:blipFill dpi="0" rotWithShape="1">
            <a:blip r:embed="rId4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0C1037-FED3-44DD-90A0-9536C639ECDE}"/>
              </a:ext>
            </a:extLst>
          </p:cNvPr>
          <p:cNvSpPr/>
          <p:nvPr/>
        </p:nvSpPr>
        <p:spPr>
          <a:xfrm>
            <a:off x="6277694" y="2361973"/>
            <a:ext cx="2826327" cy="2022763"/>
          </a:xfrm>
          <a:prstGeom prst="rect">
            <a:avLst/>
          </a:prstGeom>
          <a:blipFill dpi="0" rotWithShape="1">
            <a:blip r:embed="rId5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13AF15-2B11-4B6F-B8C4-B1AC12F1FB0C}"/>
              </a:ext>
            </a:extLst>
          </p:cNvPr>
          <p:cNvSpPr/>
          <p:nvPr/>
        </p:nvSpPr>
        <p:spPr>
          <a:xfrm>
            <a:off x="6480178" y="2399494"/>
            <a:ext cx="2826327" cy="2022763"/>
          </a:xfrm>
          <a:prstGeom prst="rect">
            <a:avLst/>
          </a:prstGeom>
          <a:blipFill dpi="0" rotWithShape="1">
            <a:blip r:embed="rId6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524E7FA-A57A-4EE8-B1D9-69B846047FE2}"/>
              </a:ext>
            </a:extLst>
          </p:cNvPr>
          <p:cNvSpPr/>
          <p:nvPr/>
        </p:nvSpPr>
        <p:spPr>
          <a:xfrm>
            <a:off x="6480178" y="2503982"/>
            <a:ext cx="2360174" cy="173874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" name="Picture Placeholder 5" descr="image_fussion.pptx - PowerPoint">
            <a:extLst>
              <a:ext uri="{FF2B5EF4-FFF2-40B4-BE49-F238E27FC236}">
                <a16:creationId xmlns:a16="http://schemas.microsoft.com/office/drawing/2014/main" id="{6941ADBF-019A-4BFA-A831-DB39AFEED70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639011" y="2534602"/>
            <a:ext cx="2400635" cy="176237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6426801-B723-4ED0-BCFE-D3E7AC5AB369}"/>
              </a:ext>
            </a:extLst>
          </p:cNvPr>
          <p:cNvSpPr txBox="1"/>
          <p:nvPr/>
        </p:nvSpPr>
        <p:spPr>
          <a:xfrm>
            <a:off x="1727483" y="2165270"/>
            <a:ext cx="2645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a band as reference</a:t>
            </a:r>
            <a:endParaRPr lang="zh-TW" altLang="en-US" dirty="0"/>
          </a:p>
        </p:txBody>
      </p: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A978157E-1BED-49A7-A2D8-4F269F31D89C}"/>
              </a:ext>
            </a:extLst>
          </p:cNvPr>
          <p:cNvCxnSpPr>
            <a:stCxn id="17" idx="2"/>
            <a:endCxn id="18" idx="3"/>
          </p:cNvCxnSpPr>
          <p:nvPr/>
        </p:nvCxnSpPr>
        <p:spPr>
          <a:xfrm rot="5400000">
            <a:off x="3773507" y="2159709"/>
            <a:ext cx="1666132" cy="83575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FA419801-0021-49A2-9F4C-2C6B833A5CC5}"/>
              </a:ext>
            </a:extLst>
          </p:cNvPr>
          <p:cNvCxnSpPr>
            <a:stCxn id="14" idx="2"/>
            <a:endCxn id="18" idx="1"/>
          </p:cNvCxnSpPr>
          <p:nvPr/>
        </p:nvCxnSpPr>
        <p:spPr>
          <a:xfrm rot="16200000" flipH="1">
            <a:off x="768221" y="2315434"/>
            <a:ext cx="1666132" cy="5242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BB17B67D-0688-4B37-B102-3894A286D865}"/>
              </a:ext>
            </a:extLst>
          </p:cNvPr>
          <p:cNvCxnSpPr>
            <a:stCxn id="15" idx="0"/>
            <a:endCxn id="18" idx="1"/>
          </p:cNvCxnSpPr>
          <p:nvPr/>
        </p:nvCxnSpPr>
        <p:spPr>
          <a:xfrm rot="5400000" flipH="1" flipV="1">
            <a:off x="760706" y="3989082"/>
            <a:ext cx="1681162" cy="5242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52F4836B-8562-4D08-B8BA-128E73B09481}"/>
              </a:ext>
            </a:extLst>
          </p:cNvPr>
          <p:cNvCxnSpPr>
            <a:stCxn id="16" idx="0"/>
            <a:endCxn id="18" idx="3"/>
          </p:cNvCxnSpPr>
          <p:nvPr/>
        </p:nvCxnSpPr>
        <p:spPr>
          <a:xfrm rot="16200000" flipV="1">
            <a:off x="3765925" y="3833422"/>
            <a:ext cx="1681162" cy="8356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35A34E40-0818-4A7D-9034-F03B6C1D619A}"/>
              </a:ext>
            </a:extLst>
          </p:cNvPr>
          <p:cNvCxnSpPr>
            <a:stCxn id="18" idx="2"/>
            <a:endCxn id="21" idx="2"/>
          </p:cNvCxnSpPr>
          <p:nvPr/>
        </p:nvCxnSpPr>
        <p:spPr>
          <a:xfrm rot="16200000" flipH="1">
            <a:off x="5084621" y="2184174"/>
            <a:ext cx="284017" cy="4401124"/>
          </a:xfrm>
          <a:prstGeom prst="bentConnector3">
            <a:avLst>
              <a:gd name="adj1" fmla="val 1804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0C9DA24-CCA8-4BAB-BD3F-04996938C544}"/>
              </a:ext>
            </a:extLst>
          </p:cNvPr>
          <p:cNvSpPr txBox="1"/>
          <p:nvPr/>
        </p:nvSpPr>
        <p:spPr>
          <a:xfrm>
            <a:off x="2435435" y="177502"/>
            <a:ext cx="14927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Match other</a:t>
            </a:r>
          </a:p>
          <a:p>
            <a:r>
              <a:rPr lang="en-US" altLang="zh-TW" dirty="0"/>
              <a:t>band to </a:t>
            </a:r>
          </a:p>
          <a:p>
            <a:r>
              <a:rPr lang="en-US" altLang="zh-TW" dirty="0"/>
              <a:t>Reference</a:t>
            </a:r>
          </a:p>
          <a:p>
            <a:r>
              <a:rPr lang="en-US" altLang="zh-TW" dirty="0"/>
              <a:t>Using </a:t>
            </a:r>
          </a:p>
          <a:p>
            <a:r>
              <a:rPr lang="en-US" altLang="zh-TW" dirty="0"/>
              <a:t>Image </a:t>
            </a:r>
            <a:r>
              <a:rPr lang="en-US" altLang="zh-CN" dirty="0"/>
              <a:t>feature</a:t>
            </a:r>
            <a:endParaRPr lang="zh-TW" altLang="en-US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C26A664-3A42-4B01-B494-0CCB93307BE9}"/>
              </a:ext>
            </a:extLst>
          </p:cNvPr>
          <p:cNvCxnSpPr>
            <a:stCxn id="23" idx="3"/>
            <a:endCxn id="30" idx="1"/>
          </p:cNvCxnSpPr>
          <p:nvPr/>
        </p:nvCxnSpPr>
        <p:spPr>
          <a:xfrm>
            <a:off x="9306505" y="3410876"/>
            <a:ext cx="332506" cy="4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C629D05-9DD0-4941-8262-EB551A92F50D}"/>
              </a:ext>
            </a:extLst>
          </p:cNvPr>
          <p:cNvSpPr txBox="1"/>
          <p:nvPr/>
        </p:nvSpPr>
        <p:spPr>
          <a:xfrm>
            <a:off x="6755145" y="1831873"/>
            <a:ext cx="1810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Find overlap area</a:t>
            </a:r>
            <a:endParaRPr lang="zh-TW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6CE6CD4-C92A-4BA0-95AB-EB41D03A02D2}"/>
              </a:ext>
            </a:extLst>
          </p:cNvPr>
          <p:cNvSpPr txBox="1"/>
          <p:nvPr/>
        </p:nvSpPr>
        <p:spPr>
          <a:xfrm>
            <a:off x="10004008" y="2134650"/>
            <a:ext cx="1661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Crop outer area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84195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19</Words>
  <Application>Microsoft Office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等线</vt:lpstr>
      <vt:lpstr>新細明體</vt:lpstr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fussion</dc:title>
  <dc:creator>hongping lo</dc:creator>
  <cp:lastModifiedBy>hongping lo</cp:lastModifiedBy>
  <cp:revision>6</cp:revision>
  <dcterms:created xsi:type="dcterms:W3CDTF">2020-11-05T05:45:19Z</dcterms:created>
  <dcterms:modified xsi:type="dcterms:W3CDTF">2021-02-25T06:25:41Z</dcterms:modified>
</cp:coreProperties>
</file>

<file path=docProps/thumbnail.jpeg>
</file>